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85" r:id="rId3"/>
    <p:sldId id="284" r:id="rId4"/>
    <p:sldId id="258" r:id="rId5"/>
    <p:sldId id="264" r:id="rId6"/>
    <p:sldId id="256" r:id="rId7"/>
    <p:sldId id="259" r:id="rId8"/>
    <p:sldId id="260" r:id="rId9"/>
    <p:sldId id="261" r:id="rId10"/>
    <p:sldId id="266" r:id="rId11"/>
    <p:sldId id="267" r:id="rId12"/>
    <p:sldId id="263" r:id="rId13"/>
    <p:sldId id="262" r:id="rId14"/>
    <p:sldId id="268" r:id="rId15"/>
    <p:sldId id="272" r:id="rId16"/>
    <p:sldId id="275" r:id="rId17"/>
    <p:sldId id="265" r:id="rId18"/>
    <p:sldId id="270" r:id="rId19"/>
    <p:sldId id="273" r:id="rId20"/>
    <p:sldId id="274" r:id="rId21"/>
    <p:sldId id="271" r:id="rId22"/>
    <p:sldId id="269" r:id="rId23"/>
    <p:sldId id="280" r:id="rId24"/>
    <p:sldId id="257" r:id="rId25"/>
    <p:sldId id="286" r:id="rId26"/>
    <p:sldId id="276" r:id="rId27"/>
    <p:sldId id="277" r:id="rId28"/>
    <p:sldId id="281" r:id="rId29"/>
    <p:sldId id="282" r:id="rId30"/>
    <p:sldId id="283" r:id="rId31"/>
    <p:sldId id="287" r:id="rId32"/>
    <p:sldId id="288" r:id="rId33"/>
    <p:sldId id="290" r:id="rId34"/>
    <p:sldId id="297" r:id="rId35"/>
    <p:sldId id="289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0929"/>
  </p:normalViewPr>
  <p:slideViewPr>
    <p:cSldViewPr>
      <p:cViewPr varScale="1">
        <p:scale>
          <a:sx n="65" d="100"/>
          <a:sy n="65" d="100"/>
        </p:scale>
        <p:origin x="-1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91F5F-6AE6-490D-A9C5-1011477E43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8AB81-F5AC-4416-B225-DC1B827D47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9B836-227B-4721-9C6E-DF3D96AAF4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BE308-4612-429D-8717-8F0C27BB75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B695C-6698-4762-A95D-3296187096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81937-3460-4132-B760-1248F8B7FF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45411-0B3E-4DDA-88A8-B2B172D30D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0E4B6-364F-4FB8-8BBB-C4A225D874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FBD16-B16B-4BA3-81CE-6A8814A8F4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4B0E9-9315-433D-967A-5AF33DFED9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5BE99-E9F0-4772-BA8C-BE8B51F060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C8B0F8-9925-4DF7-9A97-56508FBA481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Survey –Prehistoric/Gothic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lide3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00" y="-228600"/>
            <a:ext cx="10363200" cy="777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lide3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lide3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lide3_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lide7_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</p:spPr>
      </p:pic>
      <p:pic>
        <p:nvPicPr>
          <p:cNvPr id="14339" name="Picture 3" descr="Slide7_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lide7_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lide7_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lide8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lide8_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lide8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venus%20of%20willendor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2925" y="152400"/>
            <a:ext cx="3597275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lide8_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lide8_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lide8_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lide11_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lide9_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lide9_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Slide9_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6" name="Picture 4" descr="Slide9_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lide12_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lide12_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lide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lide12_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  <p:pic>
        <p:nvPicPr>
          <p:cNvPr id="29699" name="Picture 3" descr="Slide12_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lide11_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lide12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lide12_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Slide12_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752600" y="1524000"/>
            <a:ext cx="52578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/>
              <a:t>The end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lide2_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lide5_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lide2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ide2_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lide2_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lide2_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</Words>
  <Application>Microsoft Office PowerPoint</Application>
  <PresentationFormat>On-screen Show (4:3)</PresentationFormat>
  <Paragraphs>2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 Design</vt:lpstr>
      <vt:lpstr>Survey –Prehistoric/Gothic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Survey –Prehistoric/Gothic</dc:title>
  <dc:creator>Vincent Baldasanno</dc:creator>
  <cp:lastModifiedBy>00788920</cp:lastModifiedBy>
  <cp:revision>1</cp:revision>
  <dcterms:created xsi:type="dcterms:W3CDTF">2008-02-18T22:26:12Z</dcterms:created>
  <dcterms:modified xsi:type="dcterms:W3CDTF">2011-02-23T17:10:31Z</dcterms:modified>
</cp:coreProperties>
</file>