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65" r:id="rId7"/>
    <p:sldId id="266" r:id="rId8"/>
    <p:sldId id="267" r:id="rId9"/>
    <p:sldId id="270" r:id="rId10"/>
    <p:sldId id="271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2EE52F-70D8-8448-920F-2AFCEEF69B37}" v="4" dt="2021-04-22T23:28:03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5590-43B6-BE49-ADC6-62C7BA52924C}" type="datetimeFigureOut">
              <a:rPr lang="en-US" smtClean="0"/>
              <a:t>4/24/21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C5735-CF04-8E4E-9548-C057768C3B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16 Slide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78196"/>
          </a:xfrm>
        </p:spPr>
        <p:txBody>
          <a:bodyPr/>
          <a:lstStyle/>
          <a:p>
            <a:r>
              <a:rPr lang="en-US" dirty="0"/>
              <a:t>Northern Renaissance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E5C305F7-CD4B-1B41-AA9F-BDA63E1F4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953" y="441434"/>
            <a:ext cx="4301760" cy="6043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93803-C9F0-A844-8AD1-61479D144BB2}"/>
              </a:ext>
            </a:extLst>
          </p:cNvPr>
          <p:cNvSpPr txBox="1"/>
          <p:nvPr/>
        </p:nvSpPr>
        <p:spPr>
          <a:xfrm>
            <a:off x="147145" y="3111062"/>
            <a:ext cx="195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Judgement of Paris</a:t>
            </a:r>
          </a:p>
          <a:p>
            <a:r>
              <a:rPr lang="en-US" dirty="0"/>
              <a:t>Lucas Cranach </a:t>
            </a:r>
          </a:p>
          <a:p>
            <a:r>
              <a:rPr lang="en-US" dirty="0"/>
              <a:t>The Elder</a:t>
            </a:r>
          </a:p>
        </p:txBody>
      </p:sp>
    </p:spTree>
    <p:extLst>
      <p:ext uri="{BB962C8B-B14F-4D97-AF65-F5344CB8AC3E}">
        <p14:creationId xmlns:p14="http://schemas.microsoft.com/office/powerpoint/2010/main" val="366745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HansPortraitofHenryFig.16.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452" y="323503"/>
            <a:ext cx="5251003" cy="6122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332" y="1210147"/>
            <a:ext cx="198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Hans Holbein</a:t>
            </a:r>
          </a:p>
          <a:p>
            <a:r>
              <a:rPr lang="en-US" dirty="0"/>
              <a:t>Portrait of Henry IX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chHieronymusGardenofDelightsFullviewFig16.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0" y="895937"/>
            <a:ext cx="8182575" cy="4555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4972" y="6074698"/>
            <a:ext cx="753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Hieronymus Bosch,   Garden of Earthly Delights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elPieterDutchProverbsFig.16.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98" y="492523"/>
            <a:ext cx="7682401" cy="5373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998" y="6350277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Pieter </a:t>
            </a:r>
            <a:r>
              <a:rPr lang="en-US" dirty="0" err="1"/>
              <a:t>Bruegel</a:t>
            </a:r>
            <a:r>
              <a:rPr lang="en-US" dirty="0"/>
              <a:t> the Elder , Dutch Proverbs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elPieterThefallofIcarusFig16.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8" y="278328"/>
            <a:ext cx="8521022" cy="5696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762" y="6434149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Pieter </a:t>
            </a:r>
            <a:r>
              <a:rPr lang="en-US" dirty="0" err="1"/>
              <a:t>Bruegel</a:t>
            </a:r>
            <a:r>
              <a:rPr lang="en-US" dirty="0"/>
              <a:t> the Elder, The Fall of </a:t>
            </a:r>
            <a:r>
              <a:rPr lang="en-US" dirty="0" err="1"/>
              <a:t>Icarus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elPieterThepeasantdanceFig16.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57" y="262349"/>
            <a:ext cx="8374261" cy="5575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447" y="6314332"/>
            <a:ext cx="387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Pieter </a:t>
            </a:r>
            <a:r>
              <a:rPr lang="en-US" dirty="0" err="1"/>
              <a:t>Bruegel</a:t>
            </a:r>
            <a:r>
              <a:rPr lang="en-US" dirty="0"/>
              <a:t> the Elder, Peasant Dance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AlbrechtFourhorsemenoftheapocalypseFig. 16.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93" y="503626"/>
            <a:ext cx="4100691" cy="6210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156" y="1437798"/>
            <a:ext cx="394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Albrecht Durer, The Four Horsemen of the </a:t>
            </a:r>
            <a:r>
              <a:rPr lang="en-US" dirty="0" err="1"/>
              <a:t>Apocolis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AlbrechtSelfportraitFig.16.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436" y="455302"/>
            <a:ext cx="4188796" cy="5481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273" y="1437799"/>
            <a:ext cx="276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Albrecht Durer, Self Portrait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MathisIsenheimAltarpieceFig.16.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38" y="867976"/>
            <a:ext cx="8360406" cy="3996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175" y="5391745"/>
            <a:ext cx="437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Mathis Grunewald, The </a:t>
            </a:r>
            <a:r>
              <a:rPr lang="en-US" dirty="0" err="1"/>
              <a:t>Issenhiem</a:t>
            </a:r>
            <a:r>
              <a:rPr lang="en-US" dirty="0"/>
              <a:t> Altarpiece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B2A2BB0-D1EE-0142-ADDF-0BBD0E2FA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66" y="475021"/>
            <a:ext cx="4288220" cy="5453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06BDA-5ADE-1943-A9D4-6CB7142426FF}"/>
              </a:ext>
            </a:extLst>
          </p:cNvPr>
          <p:cNvSpPr txBox="1"/>
          <p:nvPr/>
        </p:nvSpPr>
        <p:spPr>
          <a:xfrm>
            <a:off x="262759" y="1912883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Portrait of Martin</a:t>
            </a:r>
          </a:p>
          <a:p>
            <a:r>
              <a:rPr lang="en-US" dirty="0"/>
              <a:t>Luther</a:t>
            </a:r>
          </a:p>
          <a:p>
            <a:r>
              <a:rPr lang="en-US" dirty="0"/>
              <a:t>By Lucas Cranach the</a:t>
            </a:r>
          </a:p>
          <a:p>
            <a:r>
              <a:rPr lang="en-US" dirty="0"/>
              <a:t>Elder</a:t>
            </a:r>
          </a:p>
        </p:txBody>
      </p:sp>
    </p:spTree>
    <p:extLst>
      <p:ext uri="{BB962C8B-B14F-4D97-AF65-F5344CB8AC3E}">
        <p14:creationId xmlns:p14="http://schemas.microsoft.com/office/powerpoint/2010/main" val="886430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78</Words>
  <Application>Microsoft Macintosh PowerPoint</Application>
  <PresentationFormat>On-screen Show (4:3)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Chapter 16 Slide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connecticut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16 Slide Review</dc:title>
  <dc:creator>vincent baldassano</dc:creator>
  <cp:lastModifiedBy>Baldassano, Vincent J</cp:lastModifiedBy>
  <cp:revision>2</cp:revision>
  <dcterms:created xsi:type="dcterms:W3CDTF">2011-04-22T01:13:14Z</dcterms:created>
  <dcterms:modified xsi:type="dcterms:W3CDTF">2021-04-24T14:30:03Z</dcterms:modified>
</cp:coreProperties>
</file>